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/>
            </a:pPr>
            <a:r>
              <a:t>Fictional campaign brief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4937760" cy="4297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/>
            </a:pPr>
            <a:r>
              <a:t>A reproducible developer-tool test, not Kingy performance data.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/>
            </a:pPr>
            <a:r>
              <a:t>What the input says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4937760" cy="4297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/>
            </a:pPr>
            <a:r>
              <a:t>Spend: 1,245 fictional units</a:t>
            </a:r>
          </a:p>
          <a:p>
            <a:pPr>
              <a:defRPr sz="2300"/>
            </a:pPr>
            <a:r>
              <a:t>Signups: 208</a:t>
            </a:r>
          </a:p>
          <a:p>
            <a:pPr>
              <a:defRPr sz="2300"/>
            </a:pPr>
            <a:r>
              <a:t>Search signups: 95</a:t>
            </a:r>
          </a:p>
        </p:txBody>
      </p:sp>
      <p:pic>
        <p:nvPicPr>
          <p:cNvPr id="4" name="Picture 3" descr="campaign-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943600" cy="33432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/>
            </a:pPr>
            <a:r>
              <a:t>Limits to keep visible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4937760" cy="4297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/>
            </a:pPr>
            <a:r>
              <a:t>No paid APIs, customer data, or production analytics.</a:t>
            </a:r>
          </a:p>
          <a:p>
            <a:pPr>
              <a:defRPr sz="2300"/>
            </a:pPr>
            <a:r>
              <a:t>No claim of business uplift.</a:t>
            </a:r>
          </a:p>
          <a:p>
            <a:pPr>
              <a:defRPr sz="2300"/>
            </a:pPr>
            <a:r>
              <a:t>Review layout and formulas in your own office software.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